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030" r:id="rId2"/>
    <p:sldId id="1063" r:id="rId3"/>
    <p:sldId id="1077" r:id="rId4"/>
    <p:sldId id="1078" r:id="rId5"/>
    <p:sldId id="1080" r:id="rId6"/>
    <p:sldId id="1079" r:id="rId7"/>
    <p:sldId id="1071" r:id="rId8"/>
    <p:sldId id="1076" r:id="rId9"/>
    <p:sldId id="1072" r:id="rId10"/>
    <p:sldId id="1074" r:id="rId11"/>
    <p:sldId id="1065" r:id="rId12"/>
    <p:sldId id="1068" r:id="rId13"/>
    <p:sldId id="1067" r:id="rId14"/>
    <p:sldId id="1066" r:id="rId15"/>
    <p:sldId id="1069" r:id="rId16"/>
    <p:sldId id="1070" r:id="rId17"/>
    <p:sldId id="1003" r:id="rId18"/>
    <p:sldId id="1049" r:id="rId19"/>
    <p:sldId id="1050" r:id="rId20"/>
    <p:sldId id="1051" r:id="rId21"/>
    <p:sldId id="1052" r:id="rId22"/>
    <p:sldId id="1053" r:id="rId23"/>
    <p:sldId id="1054" r:id="rId24"/>
    <p:sldId id="1055" r:id="rId25"/>
    <p:sldId id="1057" r:id="rId26"/>
    <p:sldId id="1058" r:id="rId27"/>
    <p:sldId id="1060" r:id="rId28"/>
    <p:sldId id="1056" r:id="rId29"/>
    <p:sldId id="1048" r:id="rId30"/>
    <p:sldId id="1059" r:id="rId31"/>
    <p:sldId id="1061" r:id="rId32"/>
    <p:sldId id="275" r:id="rId33"/>
    <p:sldId id="1062" r:id="rId34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81551" autoAdjust="0"/>
  </p:normalViewPr>
  <p:slideViewPr>
    <p:cSldViewPr snapToGrid="0">
      <p:cViewPr>
        <p:scale>
          <a:sx n="75" d="100"/>
          <a:sy n="75" d="100"/>
        </p:scale>
        <p:origin x="904" y="-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655E8-DC28-4BA4-819F-55D3DB46D44C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1AD490AF-A17C-47A2-926A-8E6A67F61563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008A54A1-1AD9-4E94-8785-4E619E90CA7B}" type="parTrans" cxnId="{C9E8E026-D9E6-4747-B964-4271886AF83F}">
      <dgm:prSet/>
      <dgm:spPr/>
      <dgm:t>
        <a:bodyPr/>
        <a:lstStyle/>
        <a:p>
          <a:endParaRPr lang="en-GB"/>
        </a:p>
      </dgm:t>
    </dgm:pt>
    <dgm:pt modelId="{6F19214B-4D12-4E1F-B418-8DFEF005AA8A}" type="sibTrans" cxnId="{C9E8E026-D9E6-4747-B964-4271886AF83F}">
      <dgm:prSet/>
      <dgm:spPr/>
      <dgm:t>
        <a:bodyPr/>
        <a:lstStyle/>
        <a:p>
          <a:endParaRPr lang="en-GB"/>
        </a:p>
      </dgm:t>
    </dgm:pt>
    <dgm:pt modelId="{DEEA5692-593B-46B5-A072-2C307B985410}">
      <dgm:prSet phldrT="[Text]"/>
      <dgm:spPr/>
      <dgm:t>
        <a:bodyPr/>
        <a:lstStyle/>
        <a:p>
          <a:r>
            <a:rPr lang="en-GB" dirty="0"/>
            <a:t>EDF – Drone connection created and iterated through</a:t>
          </a:r>
        </a:p>
      </dgm:t>
    </dgm:pt>
    <dgm:pt modelId="{C0B66538-DF85-429F-9565-95F4D0318AEB}" type="parTrans" cxnId="{F428CE26-9E23-48B5-9F56-A97401A9E28A}">
      <dgm:prSet/>
      <dgm:spPr/>
      <dgm:t>
        <a:bodyPr/>
        <a:lstStyle/>
        <a:p>
          <a:endParaRPr lang="en-GB"/>
        </a:p>
      </dgm:t>
    </dgm:pt>
    <dgm:pt modelId="{F1FBC78D-2B22-4232-87CC-9F96D1C98A1E}" type="sibTrans" cxnId="{F428CE26-9E23-48B5-9F56-A97401A9E28A}">
      <dgm:prSet/>
      <dgm:spPr/>
      <dgm:t>
        <a:bodyPr/>
        <a:lstStyle/>
        <a:p>
          <a:endParaRPr lang="en-GB"/>
        </a:p>
      </dgm:t>
    </dgm:pt>
    <dgm:pt modelId="{8908268F-AABB-410B-9FB0-AA829E899264}">
      <dgm:prSet phldrT="[Text]"/>
      <dgm:spPr/>
      <dgm:t>
        <a:bodyPr/>
        <a:lstStyle/>
        <a:p>
          <a:r>
            <a:rPr lang="en-GB" dirty="0"/>
            <a:t>Elliptical rotor issues solved</a:t>
          </a:r>
        </a:p>
      </dgm:t>
    </dgm:pt>
    <dgm:pt modelId="{F4882554-F9A0-46F1-9E01-592199FA1784}" type="parTrans" cxnId="{1E904961-6EAF-4F19-9E67-18C41FCB648B}">
      <dgm:prSet/>
      <dgm:spPr/>
      <dgm:t>
        <a:bodyPr/>
        <a:lstStyle/>
        <a:p>
          <a:endParaRPr lang="en-GB"/>
        </a:p>
      </dgm:t>
    </dgm:pt>
    <dgm:pt modelId="{2B36AA43-5CFE-4A3B-83EC-9C802E39EA58}" type="sibTrans" cxnId="{1E904961-6EAF-4F19-9E67-18C41FCB648B}">
      <dgm:prSet/>
      <dgm:spPr/>
      <dgm:t>
        <a:bodyPr/>
        <a:lstStyle/>
        <a:p>
          <a:endParaRPr lang="en-GB"/>
        </a:p>
      </dgm:t>
    </dgm:pt>
    <dgm:pt modelId="{C925B649-7CF3-42C9-82A2-D82E6AA63273}">
      <dgm:prSet phldrT="[Text]"/>
      <dgm:spPr/>
      <dgm:t>
        <a:bodyPr/>
        <a:lstStyle/>
        <a:p>
          <a:r>
            <a:rPr lang="en-GB" dirty="0"/>
            <a:t>Rig</a:t>
          </a:r>
        </a:p>
      </dgm:t>
    </dgm:pt>
    <dgm:pt modelId="{64CAE1FF-8DBF-40AD-97CF-E114D13F3AF3}" type="parTrans" cxnId="{1B9C77C1-F4E2-4C6B-A245-AC74E424E7D1}">
      <dgm:prSet/>
      <dgm:spPr/>
      <dgm:t>
        <a:bodyPr/>
        <a:lstStyle/>
        <a:p>
          <a:endParaRPr lang="en-GB"/>
        </a:p>
      </dgm:t>
    </dgm:pt>
    <dgm:pt modelId="{5D4E388F-1238-43F1-8F90-79EC2ED25006}" type="sibTrans" cxnId="{1B9C77C1-F4E2-4C6B-A245-AC74E424E7D1}">
      <dgm:prSet/>
      <dgm:spPr/>
      <dgm:t>
        <a:bodyPr/>
        <a:lstStyle/>
        <a:p>
          <a:endParaRPr lang="en-GB"/>
        </a:p>
      </dgm:t>
    </dgm:pt>
    <dgm:pt modelId="{4672C73B-255E-4762-82C4-08FCF07A9D3E}">
      <dgm:prSet phldrT="[Text]"/>
      <dgm:spPr/>
      <dgm:t>
        <a:bodyPr/>
        <a:lstStyle/>
        <a:p>
          <a:r>
            <a:rPr lang="en-GB" dirty="0"/>
            <a:t>Full results obtained</a:t>
          </a:r>
        </a:p>
      </dgm:t>
    </dgm:pt>
    <dgm:pt modelId="{9CB627C7-B4FE-4F79-97F5-58C5E397FAD0}" type="parTrans" cxnId="{137F9E43-BE93-4A6B-8F59-E0CFBC0D44BF}">
      <dgm:prSet/>
      <dgm:spPr/>
      <dgm:t>
        <a:bodyPr/>
        <a:lstStyle/>
        <a:p>
          <a:endParaRPr lang="en-GB"/>
        </a:p>
      </dgm:t>
    </dgm:pt>
    <dgm:pt modelId="{94EEC1DF-5F4D-449C-81F0-A581E05B40F7}" type="sibTrans" cxnId="{137F9E43-BE93-4A6B-8F59-E0CFBC0D44BF}">
      <dgm:prSet/>
      <dgm:spPr/>
      <dgm:t>
        <a:bodyPr/>
        <a:lstStyle/>
        <a:p>
          <a:endParaRPr lang="en-GB"/>
        </a:p>
      </dgm:t>
    </dgm:pt>
    <dgm:pt modelId="{EC104735-78B0-4BB0-BFE1-837E8F4FC648}">
      <dgm:prSet phldrT="[Text]"/>
      <dgm:spPr/>
      <dgm:t>
        <a:bodyPr/>
        <a:lstStyle/>
        <a:p>
          <a:r>
            <a:rPr lang="en-GB" dirty="0"/>
            <a:t>Planning</a:t>
          </a:r>
        </a:p>
      </dgm:t>
    </dgm:pt>
    <dgm:pt modelId="{F37FAA7E-2EA9-4A96-81C9-BCECC2AA6482}" type="parTrans" cxnId="{B194FE9C-805A-4309-A827-32684A20C481}">
      <dgm:prSet/>
      <dgm:spPr/>
      <dgm:t>
        <a:bodyPr/>
        <a:lstStyle/>
        <a:p>
          <a:endParaRPr lang="en-GB"/>
        </a:p>
      </dgm:t>
    </dgm:pt>
    <dgm:pt modelId="{91CD8486-1B33-4BEB-85A9-A980D2F23DC5}" type="sibTrans" cxnId="{B194FE9C-805A-4309-A827-32684A20C481}">
      <dgm:prSet/>
      <dgm:spPr/>
      <dgm:t>
        <a:bodyPr/>
        <a:lstStyle/>
        <a:p>
          <a:endParaRPr lang="en-GB"/>
        </a:p>
      </dgm:t>
    </dgm:pt>
    <dgm:pt modelId="{204D68CD-BC33-4248-8549-E99A9E05FCC9}">
      <dgm:prSet phldrT="[Text]"/>
      <dgm:spPr/>
      <dgm:t>
        <a:bodyPr/>
        <a:lstStyle/>
        <a:p>
          <a:r>
            <a:rPr lang="en-GB" dirty="0"/>
            <a:t>Assess performance characteristics of flying testbed</a:t>
          </a:r>
        </a:p>
      </dgm:t>
    </dgm:pt>
    <dgm:pt modelId="{286C0E88-1750-4C54-B98F-17C58360AD6F}" type="parTrans" cxnId="{205FA50F-A68B-4053-BAC0-8E6F1CC150B9}">
      <dgm:prSet/>
      <dgm:spPr/>
      <dgm:t>
        <a:bodyPr/>
        <a:lstStyle/>
        <a:p>
          <a:endParaRPr lang="en-GB"/>
        </a:p>
      </dgm:t>
    </dgm:pt>
    <dgm:pt modelId="{D3304411-1985-429F-9D30-7245F4A8EAA3}" type="sibTrans" cxnId="{205FA50F-A68B-4053-BAC0-8E6F1CC150B9}">
      <dgm:prSet/>
      <dgm:spPr/>
      <dgm:t>
        <a:bodyPr/>
        <a:lstStyle/>
        <a:p>
          <a:endParaRPr lang="en-GB"/>
        </a:p>
      </dgm:t>
    </dgm:pt>
    <dgm:pt modelId="{34AE84AE-6167-4192-9DF3-0E410B5B1667}">
      <dgm:prSet phldrT="[Text]"/>
      <dgm:spPr/>
      <dgm:t>
        <a:bodyPr/>
        <a:lstStyle/>
        <a:p>
          <a:endParaRPr lang="en-GB" dirty="0"/>
        </a:p>
      </dgm:t>
    </dgm:pt>
    <dgm:pt modelId="{428D9E8F-4BA4-410F-97F0-804815FF661F}" type="parTrans" cxnId="{E8FE022B-140D-4161-AF0E-B0508C8C3307}">
      <dgm:prSet/>
      <dgm:spPr/>
    </dgm:pt>
    <dgm:pt modelId="{D473B5B3-3593-4358-9F5D-7A6C8D29A7E5}" type="sibTrans" cxnId="{E8FE022B-140D-4161-AF0E-B0508C8C3307}">
      <dgm:prSet/>
      <dgm:spPr/>
    </dgm:pt>
    <dgm:pt modelId="{78FE443A-90A8-4068-8CF1-84F95C79DF03}">
      <dgm:prSet phldrT="[Text]"/>
      <dgm:spPr/>
      <dgm:t>
        <a:bodyPr/>
        <a:lstStyle/>
        <a:p>
          <a:r>
            <a:rPr lang="en-GB" dirty="0"/>
            <a:t>Assess where trade-offs lie for typical flight broken down into 5 phases</a:t>
          </a:r>
        </a:p>
      </dgm:t>
    </dgm:pt>
    <dgm:pt modelId="{AD3161F4-C1A9-4CC9-BE0A-570EB8864F73}" type="parTrans" cxnId="{823911DE-1410-4B6F-B4CD-6C774032F749}">
      <dgm:prSet/>
      <dgm:spPr/>
    </dgm:pt>
    <dgm:pt modelId="{C616453C-4AE1-4D40-ADD6-30DB67D75061}" type="sibTrans" cxnId="{823911DE-1410-4B6F-B4CD-6C774032F749}">
      <dgm:prSet/>
      <dgm:spPr/>
    </dgm:pt>
    <dgm:pt modelId="{86682E09-5197-48DC-A562-3CC47E7C6975}">
      <dgm:prSet phldrT="[Text]"/>
      <dgm:spPr/>
      <dgm:t>
        <a:bodyPr/>
        <a:lstStyle/>
        <a:p>
          <a:r>
            <a:rPr lang="en-GB" dirty="0"/>
            <a:t>Jigs printed for broken lugs to be replaced</a:t>
          </a:r>
        </a:p>
      </dgm:t>
    </dgm:pt>
    <dgm:pt modelId="{BE273985-F85B-4DD2-AAB7-001520C5AA85}" type="parTrans" cxnId="{B6A8BF08-C384-49F2-BF66-F94EAD563BC7}">
      <dgm:prSet/>
      <dgm:spPr/>
    </dgm:pt>
    <dgm:pt modelId="{D591CDC0-D9D2-4C63-A0E6-FB90E617DFA1}" type="sibTrans" cxnId="{B6A8BF08-C384-49F2-BF66-F94EAD563BC7}">
      <dgm:prSet/>
      <dgm:spPr/>
    </dgm:pt>
    <dgm:pt modelId="{54105F37-7AA0-453E-8826-C6DE1C7242C7}">
      <dgm:prSet phldrT="[Text]"/>
      <dgm:spPr/>
      <dgm:t>
        <a:bodyPr/>
        <a:lstStyle/>
        <a:p>
          <a:r>
            <a:rPr lang="en-GB" dirty="0"/>
            <a:t>Full rig ready by Monday (awaiting stator print)</a:t>
          </a:r>
        </a:p>
      </dgm:t>
    </dgm:pt>
    <dgm:pt modelId="{E96FC484-B25F-40F6-B3B8-9DC76306F0FD}" type="parTrans" cxnId="{E6037CF8-E935-4242-8A31-4A3E6698201E}">
      <dgm:prSet/>
      <dgm:spPr/>
    </dgm:pt>
    <dgm:pt modelId="{CBB899B5-CE4A-4A7C-AB89-9D045916FC44}" type="sibTrans" cxnId="{E6037CF8-E935-4242-8A31-4A3E6698201E}">
      <dgm:prSet/>
      <dgm:spPr/>
    </dgm:pt>
    <dgm:pt modelId="{7377A59A-1171-46C6-86E7-5EF289D39717}" type="pres">
      <dgm:prSet presAssocID="{AC8655E8-DC28-4BA4-819F-55D3DB46D44C}" presName="linearFlow" presStyleCnt="0">
        <dgm:presLayoutVars>
          <dgm:dir/>
          <dgm:animLvl val="lvl"/>
          <dgm:resizeHandles val="exact"/>
        </dgm:presLayoutVars>
      </dgm:prSet>
      <dgm:spPr/>
    </dgm:pt>
    <dgm:pt modelId="{FE6BECD7-E6A6-41EF-BCAB-562D521632A2}" type="pres">
      <dgm:prSet presAssocID="{1AD490AF-A17C-47A2-926A-8E6A67F61563}" presName="composite" presStyleCnt="0"/>
      <dgm:spPr/>
    </dgm:pt>
    <dgm:pt modelId="{86C0DDAE-DEE3-4AF8-BB8B-FFFE7FACC50A}" type="pres">
      <dgm:prSet presAssocID="{1AD490AF-A17C-47A2-926A-8E6A67F615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30EE97C-283B-4C39-9330-3AB120F97C45}" type="pres">
      <dgm:prSet presAssocID="{1AD490AF-A17C-47A2-926A-8E6A67F61563}" presName="descendantText" presStyleLbl="alignAcc1" presStyleIdx="0" presStyleCnt="3">
        <dgm:presLayoutVars>
          <dgm:bulletEnabled val="1"/>
        </dgm:presLayoutVars>
      </dgm:prSet>
      <dgm:spPr/>
    </dgm:pt>
    <dgm:pt modelId="{4C1A3AFD-4CD8-49CA-97B8-84B2012692B4}" type="pres">
      <dgm:prSet presAssocID="{6F19214B-4D12-4E1F-B418-8DFEF005AA8A}" presName="sp" presStyleCnt="0"/>
      <dgm:spPr/>
    </dgm:pt>
    <dgm:pt modelId="{D22CE5C2-5A54-4DF3-9575-74428DF059D6}" type="pres">
      <dgm:prSet presAssocID="{C925B649-7CF3-42C9-82A2-D82E6AA63273}" presName="composite" presStyleCnt="0"/>
      <dgm:spPr/>
    </dgm:pt>
    <dgm:pt modelId="{BBF8E8D6-1DDD-4073-82B0-494D0B18A9DB}" type="pres">
      <dgm:prSet presAssocID="{C925B649-7CF3-42C9-82A2-D82E6AA6327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9F78EA8-BC3A-44CA-A3C9-FE48D5FDAFE9}" type="pres">
      <dgm:prSet presAssocID="{C925B649-7CF3-42C9-82A2-D82E6AA63273}" presName="descendantText" presStyleLbl="alignAcc1" presStyleIdx="1" presStyleCnt="3">
        <dgm:presLayoutVars>
          <dgm:bulletEnabled val="1"/>
        </dgm:presLayoutVars>
      </dgm:prSet>
      <dgm:spPr/>
    </dgm:pt>
    <dgm:pt modelId="{F7A5BF3E-989A-42BA-8E2C-3BADF92BCDE2}" type="pres">
      <dgm:prSet presAssocID="{5D4E388F-1238-43F1-8F90-79EC2ED25006}" presName="sp" presStyleCnt="0"/>
      <dgm:spPr/>
    </dgm:pt>
    <dgm:pt modelId="{D6FBCE50-514A-4806-947B-DC163B6A2547}" type="pres">
      <dgm:prSet presAssocID="{EC104735-78B0-4BB0-BFE1-837E8F4FC648}" presName="composite" presStyleCnt="0"/>
      <dgm:spPr/>
    </dgm:pt>
    <dgm:pt modelId="{76B674AE-24F2-4401-8C29-D9BCC6C2921B}" type="pres">
      <dgm:prSet presAssocID="{EC104735-78B0-4BB0-BFE1-837E8F4FC64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04AAC1A-DEE2-46E2-A3B4-EBD330C3EFB7}" type="pres">
      <dgm:prSet presAssocID="{EC104735-78B0-4BB0-BFE1-837E8F4FC64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273BE06-D2E4-4756-A612-E4E25B1E4997}" type="presOf" srcId="{AC8655E8-DC28-4BA4-819F-55D3DB46D44C}" destId="{7377A59A-1171-46C6-86E7-5EF289D39717}" srcOrd="0" destOrd="0" presId="urn:microsoft.com/office/officeart/2005/8/layout/chevron2"/>
    <dgm:cxn modelId="{B6A8BF08-C384-49F2-BF66-F94EAD563BC7}" srcId="{C925B649-7CF3-42C9-82A2-D82E6AA63273}" destId="{86682E09-5197-48DC-A562-3CC47E7C6975}" srcOrd="1" destOrd="0" parTransId="{BE273985-F85B-4DD2-AAB7-001520C5AA85}" sibTransId="{D591CDC0-D9D2-4C63-A0E6-FB90E617DFA1}"/>
    <dgm:cxn modelId="{205FA50F-A68B-4053-BAC0-8E6F1CC150B9}" srcId="{EC104735-78B0-4BB0-BFE1-837E8F4FC648}" destId="{204D68CD-BC33-4248-8549-E99A9E05FCC9}" srcOrd="0" destOrd="0" parTransId="{286C0E88-1750-4C54-B98F-17C58360AD6F}" sibTransId="{D3304411-1985-429F-9D30-7245F4A8EAA3}"/>
    <dgm:cxn modelId="{0D3A2A17-932C-4C16-B58B-5B8D1BE1F510}" type="presOf" srcId="{86682E09-5197-48DC-A562-3CC47E7C6975}" destId="{B9F78EA8-BC3A-44CA-A3C9-FE48D5FDAFE9}" srcOrd="0" destOrd="1" presId="urn:microsoft.com/office/officeart/2005/8/layout/chevron2"/>
    <dgm:cxn modelId="{3994EB25-59E5-4BA7-9010-07EBBEEC44B0}" type="presOf" srcId="{C925B649-7CF3-42C9-82A2-D82E6AA63273}" destId="{BBF8E8D6-1DDD-4073-82B0-494D0B18A9DB}" srcOrd="0" destOrd="0" presId="urn:microsoft.com/office/officeart/2005/8/layout/chevron2"/>
    <dgm:cxn modelId="{F428CE26-9E23-48B5-9F56-A97401A9E28A}" srcId="{1AD490AF-A17C-47A2-926A-8E6A67F61563}" destId="{DEEA5692-593B-46B5-A072-2C307B985410}" srcOrd="0" destOrd="0" parTransId="{C0B66538-DF85-429F-9565-95F4D0318AEB}" sibTransId="{F1FBC78D-2B22-4232-87CC-9F96D1C98A1E}"/>
    <dgm:cxn modelId="{C9E8E026-D9E6-4747-B964-4271886AF83F}" srcId="{AC8655E8-DC28-4BA4-819F-55D3DB46D44C}" destId="{1AD490AF-A17C-47A2-926A-8E6A67F61563}" srcOrd="0" destOrd="0" parTransId="{008A54A1-1AD9-4E94-8785-4E619E90CA7B}" sibTransId="{6F19214B-4D12-4E1F-B418-8DFEF005AA8A}"/>
    <dgm:cxn modelId="{E8FE022B-140D-4161-AF0E-B0508C8C3307}" srcId="{1AD490AF-A17C-47A2-926A-8E6A67F61563}" destId="{34AE84AE-6167-4192-9DF3-0E410B5B1667}" srcOrd="2" destOrd="0" parTransId="{428D9E8F-4BA4-410F-97F0-804815FF661F}" sibTransId="{D473B5B3-3593-4358-9F5D-7A6C8D29A7E5}"/>
    <dgm:cxn modelId="{0797C731-533E-4849-9731-3AC62A0A617A}" type="presOf" srcId="{204D68CD-BC33-4248-8549-E99A9E05FCC9}" destId="{504AAC1A-DEE2-46E2-A3B4-EBD330C3EFB7}" srcOrd="0" destOrd="0" presId="urn:microsoft.com/office/officeart/2005/8/layout/chevron2"/>
    <dgm:cxn modelId="{53883832-9912-4C0D-BC60-34200BB77B08}" type="presOf" srcId="{DEEA5692-593B-46B5-A072-2C307B985410}" destId="{F30EE97C-283B-4C39-9330-3AB120F97C45}" srcOrd="0" destOrd="0" presId="urn:microsoft.com/office/officeart/2005/8/layout/chevron2"/>
    <dgm:cxn modelId="{BB1B9D3A-5F8C-4AE4-A99B-6A80F672B6AE}" type="presOf" srcId="{54105F37-7AA0-453E-8826-C6DE1C7242C7}" destId="{B9F78EA8-BC3A-44CA-A3C9-FE48D5FDAFE9}" srcOrd="0" destOrd="2" presId="urn:microsoft.com/office/officeart/2005/8/layout/chevron2"/>
    <dgm:cxn modelId="{035AE03C-0651-45A5-984C-81772EE4FC9E}" type="presOf" srcId="{8908268F-AABB-410B-9FB0-AA829E899264}" destId="{F30EE97C-283B-4C39-9330-3AB120F97C45}" srcOrd="0" destOrd="1" presId="urn:microsoft.com/office/officeart/2005/8/layout/chevron2"/>
    <dgm:cxn modelId="{1E904961-6EAF-4F19-9E67-18C41FCB648B}" srcId="{1AD490AF-A17C-47A2-926A-8E6A67F61563}" destId="{8908268F-AABB-410B-9FB0-AA829E899264}" srcOrd="1" destOrd="0" parTransId="{F4882554-F9A0-46F1-9E01-592199FA1784}" sibTransId="{2B36AA43-5CFE-4A3B-83EC-9C802E39EA58}"/>
    <dgm:cxn modelId="{137F9E43-BE93-4A6B-8F59-E0CFBC0D44BF}" srcId="{C925B649-7CF3-42C9-82A2-D82E6AA63273}" destId="{4672C73B-255E-4762-82C4-08FCF07A9D3E}" srcOrd="0" destOrd="0" parTransId="{9CB627C7-B4FE-4F79-97F5-58C5E397FAD0}" sibTransId="{94EEC1DF-5F4D-449C-81F0-A581E05B40F7}"/>
    <dgm:cxn modelId="{ED50C458-9A66-4C56-90A2-0AFF0584F699}" type="presOf" srcId="{78FE443A-90A8-4068-8CF1-84F95C79DF03}" destId="{504AAC1A-DEE2-46E2-A3B4-EBD330C3EFB7}" srcOrd="0" destOrd="1" presId="urn:microsoft.com/office/officeart/2005/8/layout/chevron2"/>
    <dgm:cxn modelId="{B194FE9C-805A-4309-A827-32684A20C481}" srcId="{AC8655E8-DC28-4BA4-819F-55D3DB46D44C}" destId="{EC104735-78B0-4BB0-BFE1-837E8F4FC648}" srcOrd="2" destOrd="0" parTransId="{F37FAA7E-2EA9-4A96-81C9-BCECC2AA6482}" sibTransId="{91CD8486-1B33-4BEB-85A9-A980D2F23DC5}"/>
    <dgm:cxn modelId="{1B9C77C1-F4E2-4C6B-A245-AC74E424E7D1}" srcId="{AC8655E8-DC28-4BA4-819F-55D3DB46D44C}" destId="{C925B649-7CF3-42C9-82A2-D82E6AA63273}" srcOrd="1" destOrd="0" parTransId="{64CAE1FF-8DBF-40AD-97CF-E114D13F3AF3}" sibTransId="{5D4E388F-1238-43F1-8F90-79EC2ED25006}"/>
    <dgm:cxn modelId="{3E3F21D2-15D9-4B3C-9E6A-503F43F0CF2D}" type="presOf" srcId="{1AD490AF-A17C-47A2-926A-8E6A67F61563}" destId="{86C0DDAE-DEE3-4AF8-BB8B-FFFE7FACC50A}" srcOrd="0" destOrd="0" presId="urn:microsoft.com/office/officeart/2005/8/layout/chevron2"/>
    <dgm:cxn modelId="{CDAED1DD-1020-4416-8DAB-9BD94D384B85}" type="presOf" srcId="{4672C73B-255E-4762-82C4-08FCF07A9D3E}" destId="{B9F78EA8-BC3A-44CA-A3C9-FE48D5FDAFE9}" srcOrd="0" destOrd="0" presId="urn:microsoft.com/office/officeart/2005/8/layout/chevron2"/>
    <dgm:cxn modelId="{823911DE-1410-4B6F-B4CD-6C774032F749}" srcId="{EC104735-78B0-4BB0-BFE1-837E8F4FC648}" destId="{78FE443A-90A8-4068-8CF1-84F95C79DF03}" srcOrd="1" destOrd="0" parTransId="{AD3161F4-C1A9-4CC9-BE0A-570EB8864F73}" sibTransId="{C616453C-4AE1-4D40-ADD6-30DB67D75061}"/>
    <dgm:cxn modelId="{731479E1-C923-4EA8-B3AD-14F6C9555F17}" type="presOf" srcId="{34AE84AE-6167-4192-9DF3-0E410B5B1667}" destId="{F30EE97C-283B-4C39-9330-3AB120F97C45}" srcOrd="0" destOrd="2" presId="urn:microsoft.com/office/officeart/2005/8/layout/chevron2"/>
    <dgm:cxn modelId="{42A81EE4-3459-4E0E-883F-EADBA568CDAC}" type="presOf" srcId="{EC104735-78B0-4BB0-BFE1-837E8F4FC648}" destId="{76B674AE-24F2-4401-8C29-D9BCC6C2921B}" srcOrd="0" destOrd="0" presId="urn:microsoft.com/office/officeart/2005/8/layout/chevron2"/>
    <dgm:cxn modelId="{E6037CF8-E935-4242-8A31-4A3E6698201E}" srcId="{C925B649-7CF3-42C9-82A2-D82E6AA63273}" destId="{54105F37-7AA0-453E-8826-C6DE1C7242C7}" srcOrd="2" destOrd="0" parTransId="{E96FC484-B25F-40F6-B3B8-9DC76306F0FD}" sibTransId="{CBB899B5-CE4A-4A7C-AB89-9D045916FC44}"/>
    <dgm:cxn modelId="{FE70D0EA-7863-4E8F-854E-8E7E734B0DFB}" type="presParOf" srcId="{7377A59A-1171-46C6-86E7-5EF289D39717}" destId="{FE6BECD7-E6A6-41EF-BCAB-562D521632A2}" srcOrd="0" destOrd="0" presId="urn:microsoft.com/office/officeart/2005/8/layout/chevron2"/>
    <dgm:cxn modelId="{D745252E-569B-48CC-88D1-554E582193D5}" type="presParOf" srcId="{FE6BECD7-E6A6-41EF-BCAB-562D521632A2}" destId="{86C0DDAE-DEE3-4AF8-BB8B-FFFE7FACC50A}" srcOrd="0" destOrd="0" presId="urn:microsoft.com/office/officeart/2005/8/layout/chevron2"/>
    <dgm:cxn modelId="{7A05E8BC-0DB2-43C0-ABF0-527916297AEB}" type="presParOf" srcId="{FE6BECD7-E6A6-41EF-BCAB-562D521632A2}" destId="{F30EE97C-283B-4C39-9330-3AB120F97C45}" srcOrd="1" destOrd="0" presId="urn:microsoft.com/office/officeart/2005/8/layout/chevron2"/>
    <dgm:cxn modelId="{CD374946-AFBB-4012-A24C-58F3C8BF3ED1}" type="presParOf" srcId="{7377A59A-1171-46C6-86E7-5EF289D39717}" destId="{4C1A3AFD-4CD8-49CA-97B8-84B2012692B4}" srcOrd="1" destOrd="0" presId="urn:microsoft.com/office/officeart/2005/8/layout/chevron2"/>
    <dgm:cxn modelId="{2744AC46-BED1-4AD7-9568-1450098998C2}" type="presParOf" srcId="{7377A59A-1171-46C6-86E7-5EF289D39717}" destId="{D22CE5C2-5A54-4DF3-9575-74428DF059D6}" srcOrd="2" destOrd="0" presId="urn:microsoft.com/office/officeart/2005/8/layout/chevron2"/>
    <dgm:cxn modelId="{A12DC704-9B85-4CA6-9616-D42C427587DF}" type="presParOf" srcId="{D22CE5C2-5A54-4DF3-9575-74428DF059D6}" destId="{BBF8E8D6-1DDD-4073-82B0-494D0B18A9DB}" srcOrd="0" destOrd="0" presId="urn:microsoft.com/office/officeart/2005/8/layout/chevron2"/>
    <dgm:cxn modelId="{7DB3CA48-5EFF-4D5C-BCB0-2E3621AABB4B}" type="presParOf" srcId="{D22CE5C2-5A54-4DF3-9575-74428DF059D6}" destId="{B9F78EA8-BC3A-44CA-A3C9-FE48D5FDAFE9}" srcOrd="1" destOrd="0" presId="urn:microsoft.com/office/officeart/2005/8/layout/chevron2"/>
    <dgm:cxn modelId="{C643EE1F-275D-4959-A767-EC59B3E5CF6C}" type="presParOf" srcId="{7377A59A-1171-46C6-86E7-5EF289D39717}" destId="{F7A5BF3E-989A-42BA-8E2C-3BADF92BCDE2}" srcOrd="3" destOrd="0" presId="urn:microsoft.com/office/officeart/2005/8/layout/chevron2"/>
    <dgm:cxn modelId="{AFD766F1-7E3C-4136-88FA-B6588D8BBDB8}" type="presParOf" srcId="{7377A59A-1171-46C6-86E7-5EF289D39717}" destId="{D6FBCE50-514A-4806-947B-DC163B6A2547}" srcOrd="4" destOrd="0" presId="urn:microsoft.com/office/officeart/2005/8/layout/chevron2"/>
    <dgm:cxn modelId="{D8531342-8323-4B56-B73F-752D5B28CF45}" type="presParOf" srcId="{D6FBCE50-514A-4806-947B-DC163B6A2547}" destId="{76B674AE-24F2-4401-8C29-D9BCC6C2921B}" srcOrd="0" destOrd="0" presId="urn:microsoft.com/office/officeart/2005/8/layout/chevron2"/>
    <dgm:cxn modelId="{1EAEAA55-6A20-4566-8238-711FB9015FB5}" type="presParOf" srcId="{D6FBCE50-514A-4806-947B-DC163B6A2547}" destId="{504AAC1A-DEE2-46E2-A3B4-EBD330C3EF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0DDAE-DEE3-4AF8-BB8B-FFFE7FACC50A}">
      <dsp:nvSpPr>
        <dsp:cNvPr id="0" name=""/>
        <dsp:cNvSpPr/>
      </dsp:nvSpPr>
      <dsp:spPr>
        <a:xfrm rot="5400000">
          <a:off x="-251579" y="253097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Design</a:t>
          </a:r>
        </a:p>
      </dsp:txBody>
      <dsp:txXfrm rot="-5400000">
        <a:off x="2" y="588537"/>
        <a:ext cx="1174039" cy="503160"/>
      </dsp:txXfrm>
    </dsp:sp>
    <dsp:sp modelId="{F30EE97C-283B-4C39-9330-3AB120F97C45}">
      <dsp:nvSpPr>
        <dsp:cNvPr id="0" name=""/>
        <dsp:cNvSpPr/>
      </dsp:nvSpPr>
      <dsp:spPr>
        <a:xfrm rot="5400000">
          <a:off x="4228961" y="-3053404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EDF – Drone connection created and iterated through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Elliptical rotor issues solved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100" kern="1200" dirty="0"/>
        </a:p>
      </dsp:txBody>
      <dsp:txXfrm rot="-5400000">
        <a:off x="1174039" y="54736"/>
        <a:ext cx="7146805" cy="983743"/>
      </dsp:txXfrm>
    </dsp:sp>
    <dsp:sp modelId="{BBF8E8D6-1DDD-4073-82B0-494D0B18A9DB}">
      <dsp:nvSpPr>
        <dsp:cNvPr id="0" name=""/>
        <dsp:cNvSpPr/>
      </dsp:nvSpPr>
      <dsp:spPr>
        <a:xfrm rot="5400000">
          <a:off x="-251579" y="1737002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Rig</a:t>
          </a:r>
        </a:p>
      </dsp:txBody>
      <dsp:txXfrm rot="-5400000">
        <a:off x="2" y="2072442"/>
        <a:ext cx="1174039" cy="503160"/>
      </dsp:txXfrm>
    </dsp:sp>
    <dsp:sp modelId="{B9F78EA8-BC3A-44CA-A3C9-FE48D5FDAFE9}">
      <dsp:nvSpPr>
        <dsp:cNvPr id="0" name=""/>
        <dsp:cNvSpPr/>
      </dsp:nvSpPr>
      <dsp:spPr>
        <a:xfrm rot="5400000">
          <a:off x="4228961" y="-1569499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Full results obtained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Jigs printed for broken lugs to be replaced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Full rig ready by Monday (awaiting stator print)</a:t>
          </a:r>
        </a:p>
      </dsp:txBody>
      <dsp:txXfrm rot="-5400000">
        <a:off x="1174039" y="1538641"/>
        <a:ext cx="7146805" cy="983743"/>
      </dsp:txXfrm>
    </dsp:sp>
    <dsp:sp modelId="{76B674AE-24F2-4401-8C29-D9BCC6C2921B}">
      <dsp:nvSpPr>
        <dsp:cNvPr id="0" name=""/>
        <dsp:cNvSpPr/>
      </dsp:nvSpPr>
      <dsp:spPr>
        <a:xfrm rot="5400000">
          <a:off x="-251579" y="3220907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Planning</a:t>
          </a:r>
        </a:p>
      </dsp:txBody>
      <dsp:txXfrm rot="-5400000">
        <a:off x="2" y="3556347"/>
        <a:ext cx="1174039" cy="503160"/>
      </dsp:txXfrm>
    </dsp:sp>
    <dsp:sp modelId="{504AAC1A-DEE2-46E2-A3B4-EBD330C3EFB7}">
      <dsp:nvSpPr>
        <dsp:cNvPr id="0" name=""/>
        <dsp:cNvSpPr/>
      </dsp:nvSpPr>
      <dsp:spPr>
        <a:xfrm rot="5400000">
          <a:off x="4228961" y="-85593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Assess performance characteristics of flying testbed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Assess where trade-offs lie for typical flight broken down into 5 phases</a:t>
          </a:r>
        </a:p>
      </dsp:txBody>
      <dsp:txXfrm rot="-5400000">
        <a:off x="1174039" y="3022547"/>
        <a:ext cx="7146805" cy="983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17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two weeks worth of progress</a:t>
            </a:r>
          </a:p>
          <a:p>
            <a:r>
              <a:rPr lang="en-GB" dirty="0"/>
              <a:t>Tweaks – stator holes</a:t>
            </a:r>
          </a:p>
          <a:p>
            <a:r>
              <a:rPr lang="en-GB" dirty="0"/>
              <a:t>Other ideas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Remain with hover, optimise and look 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Investigate noise vs blade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27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29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9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18-11-2020 Progress Update 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0CBD4A-A73C-469F-B08C-B6DAAAAF6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850392"/>
              </p:ext>
            </p:extLst>
          </p:nvPr>
        </p:nvGraphicFramePr>
        <p:xfrm>
          <a:off x="384175" y="1708149"/>
          <a:ext cx="8374063" cy="464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14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ABBC-7E92-44CA-9DCB-D2E519C1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0ECAF6-A62D-4A41-9CB2-23C2D7691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834110"/>
              </p:ext>
            </p:extLst>
          </p:nvPr>
        </p:nvGraphicFramePr>
        <p:xfrm>
          <a:off x="384175" y="1708150"/>
          <a:ext cx="837406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392">
                  <a:extLst>
                    <a:ext uri="{9D8B030D-6E8A-4147-A177-3AD203B41FA5}">
                      <a16:colId xmlns:a16="http://schemas.microsoft.com/office/drawing/2014/main" val="4271543737"/>
                    </a:ext>
                  </a:extLst>
                </a:gridCol>
                <a:gridCol w="1420009">
                  <a:extLst>
                    <a:ext uri="{9D8B030D-6E8A-4147-A177-3AD203B41FA5}">
                      <a16:colId xmlns:a16="http://schemas.microsoft.com/office/drawing/2014/main" val="1882265494"/>
                    </a:ext>
                  </a:extLst>
                </a:gridCol>
                <a:gridCol w="1226372">
                  <a:extLst>
                    <a:ext uri="{9D8B030D-6E8A-4147-A177-3AD203B41FA5}">
                      <a16:colId xmlns:a16="http://schemas.microsoft.com/office/drawing/2014/main" val="3099524119"/>
                    </a:ext>
                  </a:extLst>
                </a:gridCol>
                <a:gridCol w="1516828">
                  <a:extLst>
                    <a:ext uri="{9D8B030D-6E8A-4147-A177-3AD203B41FA5}">
                      <a16:colId xmlns:a16="http://schemas.microsoft.com/office/drawing/2014/main" val="114019709"/>
                    </a:ext>
                  </a:extLst>
                </a:gridCol>
                <a:gridCol w="1335459">
                  <a:extLst>
                    <a:ext uri="{9D8B030D-6E8A-4147-A177-3AD203B41FA5}">
                      <a16:colId xmlns:a16="http://schemas.microsoft.com/office/drawing/2014/main" val="1103479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Thrust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(W)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96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JSE Fan C (6/11)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0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SPD CCW (elliptical rotor 6/11)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5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SPD CCW (elliptical rotor 17/11)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9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SPD CW (17/11)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SPD CW (slower 17/11)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SPD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7321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B250-72EF-48C4-89C7-E9FDD15F4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213D-A9C8-4295-B125-93E3FAC33ABA}"/>
              </a:ext>
            </a:extLst>
          </p:cNvPr>
          <p:cNvSpPr txBox="1"/>
          <p:nvPr/>
        </p:nvSpPr>
        <p:spPr>
          <a:xfrm>
            <a:off x="1828800" y="5357494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Assuming system efficiency of 48%:</a:t>
            </a:r>
          </a:p>
          <a:p>
            <a:r>
              <a:rPr lang="en-GB" dirty="0"/>
              <a:t>0.7 FOM becomes 1.46 (</a:t>
            </a:r>
            <a:r>
              <a:rPr lang="en-GB" dirty="0" err="1"/>
              <a:t>cf</a:t>
            </a:r>
            <a:r>
              <a:rPr lang="en-GB" dirty="0"/>
              <a:t> design = 1.50)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197BC-095A-4A89-9D5A-67D92311A998}"/>
              </a:ext>
            </a:extLst>
          </p:cNvPr>
          <p:cNvSpPr txBox="1"/>
          <p:nvPr/>
        </p:nvSpPr>
        <p:spPr>
          <a:xfrm>
            <a:off x="318837" y="5197642"/>
            <a:ext cx="1648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Vx = 23.8</a:t>
            </a:r>
          </a:p>
          <a:p>
            <a:r>
              <a:rPr lang="en-GB" dirty="0"/>
              <a:t>Phi = 0.542</a:t>
            </a:r>
          </a:p>
          <a:p>
            <a:r>
              <a:rPr lang="en-GB" dirty="0" err="1"/>
              <a:t>Psits</a:t>
            </a:r>
            <a:r>
              <a:rPr lang="en-GB" dirty="0"/>
              <a:t> = -0.07</a:t>
            </a:r>
          </a:p>
          <a:p>
            <a:r>
              <a:rPr lang="en-GB" dirty="0" err="1"/>
              <a:t>Psitt</a:t>
            </a:r>
            <a:r>
              <a:rPr lang="en-GB" dirty="0"/>
              <a:t> = 0.11</a:t>
            </a:r>
          </a:p>
          <a:p>
            <a:r>
              <a:rPr lang="en-GB" dirty="0"/>
              <a:t>Sigma calc = 1.14</a:t>
            </a:r>
          </a:p>
        </p:txBody>
      </p:sp>
    </p:spTree>
    <p:extLst>
      <p:ext uri="{BB962C8B-B14F-4D97-AF65-F5344CB8AC3E}">
        <p14:creationId xmlns:p14="http://schemas.microsoft.com/office/powerpoint/2010/main" val="2396323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933B-CC84-4F3E-AF36-DAAAD8D0A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Converted FOM</a:t>
            </a:r>
          </a:p>
          <a:p>
            <a:r>
              <a:rPr lang="en-GB" dirty="0"/>
              <a:t>Phi, psi, hence sigma vs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9320</TotalTime>
  <Words>2756</Words>
  <Application>Microsoft Office PowerPoint</Application>
  <PresentationFormat>On-screen Show (4:3)</PresentationFormat>
  <Paragraphs>521</Paragraphs>
  <Slides>33</Slides>
  <Notes>28</Notes>
  <HiddenSlides>28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blank</vt:lpstr>
      <vt:lpstr>Propulsion Systems for e-VTOL aircraft </vt:lpstr>
      <vt:lpstr>Progress</vt:lpstr>
      <vt:lpstr>Results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1570</cp:revision>
  <cp:lastPrinted>2012-12-13T15:48:07Z</cp:lastPrinted>
  <dcterms:created xsi:type="dcterms:W3CDTF">2008-03-27T10:29:55Z</dcterms:created>
  <dcterms:modified xsi:type="dcterms:W3CDTF">2020-11-18T13:27:21Z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